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59" r:id="rId5"/>
    <p:sldId id="261" r:id="rId6"/>
    <p:sldId id="267" r:id="rId7"/>
    <p:sldId id="262" r:id="rId8"/>
    <p:sldId id="263" r:id="rId9"/>
    <p:sldId id="264" r:id="rId10"/>
    <p:sldId id="265" r:id="rId11"/>
    <p:sldId id="269" r:id="rId12"/>
    <p:sldId id="266" r:id="rId13"/>
    <p:sldId id="268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EC998B4-5C6F-43FF-A6E6-2B0777B8460C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CC480FA-40B7-4E9F-AC1A-5E96EC35AF00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98B4-5C6F-43FF-A6E6-2B0777B8460C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80FA-40B7-4E9F-AC1A-5E96EC35AF0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98B4-5C6F-43FF-A6E6-2B0777B8460C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80FA-40B7-4E9F-AC1A-5E96EC35AF0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98B4-5C6F-43FF-A6E6-2B0777B8460C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80FA-40B7-4E9F-AC1A-5E96EC35AF0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98B4-5C6F-43FF-A6E6-2B0777B8460C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80FA-40B7-4E9F-AC1A-5E96EC35AF0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98B4-5C6F-43FF-A6E6-2B0777B8460C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80FA-40B7-4E9F-AC1A-5E96EC35AF00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98B4-5C6F-43FF-A6E6-2B0777B8460C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80FA-40B7-4E9F-AC1A-5E96EC35AF00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98B4-5C6F-43FF-A6E6-2B0777B8460C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80FA-40B7-4E9F-AC1A-5E96EC35AF0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98B4-5C6F-43FF-A6E6-2B0777B8460C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80FA-40B7-4E9F-AC1A-5E96EC35AF0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98B4-5C6F-43FF-A6E6-2B0777B8460C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80FA-40B7-4E9F-AC1A-5E96EC35AF0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98B4-5C6F-43FF-A6E6-2B0777B8460C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80FA-40B7-4E9F-AC1A-5E96EC35AF0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EC998B4-5C6F-43FF-A6E6-2B0777B8460C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CC480FA-40B7-4E9F-AC1A-5E96EC35AF00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ministrazioneincammino.luiss.it/app/uploads/2011/11/Resoconto-convegno-Il-regionalismo-italiano.pdf" TargetMode="External"/><Relationship Id="rId2" Type="http://schemas.openxmlformats.org/officeDocument/2006/relationships/hyperlink" Target="https://it.wikiversity.org/wiki/Breve_Storia_del_Regionalismo_Italian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sirfa.cnr.it/" TargetMode="External"/><Relationship Id="rId2" Type="http://schemas.openxmlformats.org/officeDocument/2006/relationships/hyperlink" Target="http://www.regioni.i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rot="360000">
            <a:off x="3346188" y="3029873"/>
            <a:ext cx="4847038" cy="1599722"/>
          </a:xfrm>
        </p:spPr>
        <p:txBody>
          <a:bodyPr/>
          <a:lstStyle/>
          <a:p>
            <a:r>
              <a:rPr lang="it-IT" sz="3600" b="1" dirty="0" smtClean="0"/>
              <a:t>CONCORSO DI STORIA CONTEMPORANEA </a:t>
            </a:r>
            <a:r>
              <a:rPr lang="it-IT" sz="3600" b="1" smtClean="0"/>
              <a:t/>
            </a:r>
            <a:br>
              <a:rPr lang="it-IT" sz="3600" b="1" smtClean="0"/>
            </a:br>
            <a:r>
              <a:rPr lang="it-IT" sz="3600" b="1" smtClean="0"/>
              <a:t>(11/11/2019</a:t>
            </a:r>
            <a:endParaRPr lang="it-IT" sz="36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2800" b="1" dirty="0"/>
              <a:t>Traccia </a:t>
            </a:r>
            <a:r>
              <a:rPr lang="it-IT" sz="2800" b="1" dirty="0" smtClean="0"/>
              <a:t>3    </a:t>
            </a:r>
            <a:r>
              <a:rPr lang="it-IT" sz="2800" b="1" i="1" dirty="0"/>
              <a:t>I 50 anni della Regione Piemonte</a:t>
            </a:r>
            <a:endParaRPr lang="it-IT" sz="2800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906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smtClean="0"/>
              <a:t>Temi di ricerca 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700808"/>
            <a:ext cx="7467600" cy="4464496"/>
          </a:xfrm>
        </p:spPr>
        <p:txBody>
          <a:bodyPr>
            <a:normAutofit fontScale="62500" lnSpcReduction="20000"/>
          </a:bodyPr>
          <a:lstStyle/>
          <a:p>
            <a:r>
              <a:rPr lang="it-IT" sz="2900" dirty="0" smtClean="0"/>
              <a:t>Il regionalismo italiano dall’Unità (1861) alla riforma della Costituzione (2001) </a:t>
            </a:r>
          </a:p>
          <a:p>
            <a:r>
              <a:rPr lang="it-IT" sz="2900" dirty="0" smtClean="0"/>
              <a:t>Regionalismo e federalismo </a:t>
            </a:r>
          </a:p>
          <a:p>
            <a:r>
              <a:rPr lang="it-IT" sz="2900" dirty="0" smtClean="0"/>
              <a:t>Il problema del regionalismo asimmetrico (in Italia esistono forme di autonomia molto ampia per alcune Regioni  a statuto speciale e forme di autonomia più limitata  per le Regioni ordinarie)</a:t>
            </a:r>
          </a:p>
          <a:p>
            <a:r>
              <a:rPr lang="it-IT" sz="2900" dirty="0" smtClean="0"/>
              <a:t>Le due fasi del regionalismo: la prima (1970-2001) prevalentemente amministrativa, la seconda (2001-oggi) prevalentemente legislativa? </a:t>
            </a:r>
          </a:p>
          <a:p>
            <a:r>
              <a:rPr lang="it-IT" sz="2900" dirty="0" smtClean="0"/>
              <a:t>Le riforme costituzionali del 1999 e del 2001 e il contesto politico  che le ha prodotte</a:t>
            </a:r>
          </a:p>
          <a:p>
            <a:r>
              <a:rPr lang="it-IT" sz="2900" dirty="0" smtClean="0"/>
              <a:t>I poteri del presidente della Regione (governatore): un regime semipresidenziale? </a:t>
            </a:r>
          </a:p>
          <a:p>
            <a:r>
              <a:rPr lang="it-IT" sz="2900" dirty="0"/>
              <a:t>L</a:t>
            </a:r>
            <a:r>
              <a:rPr lang="it-IT" sz="2900" dirty="0" smtClean="0"/>
              <a:t>e leggi elettorali regionali : positività e criticità</a:t>
            </a:r>
          </a:p>
          <a:p>
            <a:r>
              <a:rPr lang="it-IT" sz="2900" dirty="0" smtClean="0"/>
              <a:t>Regionalismo e unità dello Stato sono in contrapposizione? </a:t>
            </a:r>
          </a:p>
          <a:p>
            <a:r>
              <a:rPr lang="it-IT" sz="2900" dirty="0" smtClean="0"/>
              <a:t>Quale futuro per le Regioni italiane, tra autonomia differenziata e ordinamento europeo (UE)?</a:t>
            </a:r>
          </a:p>
          <a:p>
            <a:endParaRPr lang="it-IT" sz="2600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2751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024512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276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Studi di caso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Il Titolo V nella Costituzione del ‘48 e nella revisione del 2001</a:t>
            </a:r>
          </a:p>
          <a:p>
            <a:r>
              <a:rPr lang="it-IT" dirty="0" smtClean="0"/>
              <a:t>Analisi (presupposti, attuazione, ricadute sul territorio) di una delle leggi regionali  piemontesi </a:t>
            </a:r>
          </a:p>
          <a:p>
            <a:r>
              <a:rPr lang="it-IT" dirty="0" smtClean="0"/>
              <a:t>Analisi dello Statuto della Regione Piemonte (2005). Eventuale confronto con altri statuti regionali</a:t>
            </a:r>
          </a:p>
          <a:p>
            <a:r>
              <a:rPr lang="it-IT" dirty="0" smtClean="0"/>
              <a:t>Una storia della Regione Piemonte per immagini </a:t>
            </a:r>
          </a:p>
          <a:p>
            <a:r>
              <a:rPr lang="it-IT" dirty="0" smtClean="0"/>
              <a:t>I Parchi del </a:t>
            </a:r>
            <a:r>
              <a:rPr lang="it-IT" dirty="0"/>
              <a:t>P</a:t>
            </a:r>
            <a:r>
              <a:rPr lang="it-IT" dirty="0" smtClean="0"/>
              <a:t>iemonte </a:t>
            </a:r>
          </a:p>
          <a:p>
            <a:r>
              <a:rPr lang="it-IT" dirty="0" smtClean="0"/>
              <a:t>Le politiche della Regione Piemonte:</a:t>
            </a:r>
          </a:p>
          <a:p>
            <a:pPr marL="0" indent="0">
              <a:buNone/>
            </a:pPr>
            <a:r>
              <a:rPr lang="it-IT" dirty="0" smtClean="0"/>
              <a:t>-  i servizi (scegliere un ambito tra santità, trasporti, istruzione, cultura)</a:t>
            </a:r>
          </a:p>
          <a:p>
            <a:pPr marL="0" indent="0">
              <a:buNone/>
            </a:pPr>
            <a:r>
              <a:rPr lang="it-IT" dirty="0" smtClean="0"/>
              <a:t>- le politiche agricole</a:t>
            </a:r>
          </a:p>
          <a:p>
            <a:r>
              <a:rPr lang="it-IT" dirty="0" smtClean="0"/>
              <a:t>La Regione e l’attuale crisi industriale  </a:t>
            </a:r>
          </a:p>
          <a:p>
            <a:r>
              <a:rPr lang="it-IT" dirty="0" smtClean="0"/>
              <a:t>Le storie: personalità di rilievo nei consigli regionali piemontesi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7147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lassa\Desktop\img_natura_in_piemont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34481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74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lassa\Desktop\Gazzetta-ufficiale 194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1050" y="2038350"/>
            <a:ext cx="7041899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008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94992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dirty="0">
                <a:ea typeface="Verdana" panose="020B0604030504040204" pitchFamily="34" charset="0"/>
                <a:cs typeface="Verdana" panose="020B0604030504040204" pitchFamily="34" charset="0"/>
              </a:rPr>
              <a:t>IL CAMMINO DELLE REGIONI, DATE </a:t>
            </a:r>
            <a:r>
              <a:rPr lang="it-IT" dirty="0" smtClean="0">
                <a:ea typeface="Verdana" panose="020B0604030504040204" pitchFamily="34" charset="0"/>
                <a:cs typeface="Verdana" panose="020B0604030504040204" pitchFamily="34" charset="0"/>
              </a:rPr>
              <a:t>FONDAMENTALI</a:t>
            </a:r>
            <a:endParaRPr lang="it-IT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it-IT" sz="2000" dirty="0">
                <a:ea typeface="Verdana" panose="020B0604030504040204" pitchFamily="34" charset="0"/>
                <a:cs typeface="Verdana" panose="020B0604030504040204" pitchFamily="34" charset="0"/>
              </a:rPr>
              <a:t>° GENNAIO 1948: entra in vigore la COSTITUZIONE ITALIANA. </a:t>
            </a:r>
            <a:r>
              <a:rPr lang="it-IT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 Il </a:t>
            </a:r>
            <a:r>
              <a:rPr lang="it-IT" sz="2000" dirty="0">
                <a:ea typeface="Verdana" panose="020B0604030504040204" pitchFamily="34" charset="0"/>
                <a:cs typeface="Verdana" panose="020B0604030504040204" pitchFamily="34" charset="0"/>
              </a:rPr>
              <a:t>titolo V (art. 114-133) distingue le regioni in due categorie: a statuto speciale e a statuto ordinario.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16 </a:t>
            </a:r>
            <a:r>
              <a:rPr lang="it-IT" sz="2000" dirty="0">
                <a:ea typeface="Verdana" panose="020B0604030504040204" pitchFamily="34" charset="0"/>
                <a:cs typeface="Verdana" panose="020B0604030504040204" pitchFamily="34" charset="0"/>
              </a:rPr>
              <a:t>MAGGIO 1970, LEGGE n. 281: provvedimenti finanziari per l’ATTUAZIONE DELLE REGIONI.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22 </a:t>
            </a:r>
            <a:r>
              <a:rPr lang="it-IT" sz="2000" dirty="0">
                <a:ea typeface="Verdana" panose="020B0604030504040204" pitchFamily="34" charset="0"/>
                <a:cs typeface="Verdana" panose="020B0604030504040204" pitchFamily="34" charset="0"/>
              </a:rPr>
              <a:t>MAGGIO 1971, Legge n. 338: approvazione STATUTO DELLA REGIONE PIEMONTE.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22 </a:t>
            </a:r>
            <a:r>
              <a:rPr lang="it-IT" sz="2000" dirty="0">
                <a:ea typeface="Verdana" panose="020B0604030504040204" pitchFamily="34" charset="0"/>
                <a:cs typeface="Verdana" panose="020B0604030504040204" pitchFamily="34" charset="0"/>
              </a:rPr>
              <a:t>NOVEMBRE 1999, Legge costituzionale n. 1: ELEZIONE DIRETTA DEL PRESIDENTE DELLA GIUNTA REGIONALE + AUTONOMIA STATUTARIA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18 </a:t>
            </a:r>
            <a:r>
              <a:rPr lang="it-IT" sz="2000" dirty="0">
                <a:ea typeface="Verdana" panose="020B0604030504040204" pitchFamily="34" charset="0"/>
                <a:cs typeface="Verdana" panose="020B0604030504040204" pitchFamily="34" charset="0"/>
              </a:rPr>
              <a:t>OTTOBRE 2001, Legge costituzionale n. 3: RIFORMA DEL TITOLO V della Costituzione italiana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4 </a:t>
            </a:r>
            <a:r>
              <a:rPr lang="it-IT" sz="2000" dirty="0">
                <a:ea typeface="Verdana" panose="020B0604030504040204" pitchFamily="34" charset="0"/>
                <a:cs typeface="Verdana" panose="020B0604030504040204" pitchFamily="34" charset="0"/>
              </a:rPr>
              <a:t>MARZO 2005, Legge regionale: NUOVO STATUTO DELLA REGIONE PIEMONTE </a:t>
            </a:r>
          </a:p>
          <a:p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099030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608512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00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i="1" smtClean="0"/>
              <a:t>Consegna (dalla traccia): 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smtClean="0"/>
              <a:t>«Attraverso </a:t>
            </a:r>
            <a:r>
              <a:rPr lang="it-IT" b="1" dirty="0" smtClean="0">
                <a:solidFill>
                  <a:srgbClr val="FFC000"/>
                </a:solidFill>
              </a:rPr>
              <a:t>un’analisi dell’attività legislativa </a:t>
            </a:r>
            <a:r>
              <a:rPr lang="it-IT" dirty="0" smtClean="0"/>
              <a:t>dalle origini all’attualità, passando per </a:t>
            </a:r>
            <a:r>
              <a:rPr lang="it-IT" dirty="0" smtClean="0">
                <a:solidFill>
                  <a:schemeClr val="tx1"/>
                </a:solidFill>
              </a:rPr>
              <a:t>le novità normative </a:t>
            </a:r>
            <a:r>
              <a:rPr lang="it-IT" dirty="0" smtClean="0"/>
              <a:t>ed un </a:t>
            </a:r>
            <a:r>
              <a:rPr lang="it-IT" b="1" dirty="0" smtClean="0">
                <a:solidFill>
                  <a:srgbClr val="FFC000"/>
                </a:solidFill>
              </a:rPr>
              <a:t>confronto con le altre realtà regionali</a:t>
            </a:r>
            <a:r>
              <a:rPr lang="it-IT" dirty="0" smtClean="0"/>
              <a:t>, anche comparando gli statuti, si elabori un prodotto capace di mettere in luce </a:t>
            </a:r>
            <a:r>
              <a:rPr lang="it-IT" dirty="0" smtClean="0">
                <a:solidFill>
                  <a:schemeClr val="tx1"/>
                </a:solidFill>
              </a:rPr>
              <a:t>le caratteristiche, gli esiti e le potenzialità del </a:t>
            </a:r>
            <a:r>
              <a:rPr lang="it-IT" b="1" dirty="0" smtClean="0">
                <a:solidFill>
                  <a:srgbClr val="FFC000"/>
                </a:solidFill>
              </a:rPr>
              <a:t>ruolo della Regione Piemonte in uno dei vari ambiti della sua attività»</a:t>
            </a:r>
            <a:endParaRPr lang="it-IT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162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lassa\Desktop\palazzo_regione1_intern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042914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053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Fonti giuridiche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>
                <a:ea typeface="Verdana" panose="020B0604030504040204" pitchFamily="34" charset="0"/>
                <a:cs typeface="Verdana" panose="020B0604030504040204" pitchFamily="34" charset="0"/>
              </a:rPr>
              <a:t>titolo V (art. 114-133</a:t>
            </a:r>
            <a:r>
              <a:rPr lang="it-IT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) della Costituzione italiana del 1948</a:t>
            </a:r>
          </a:p>
          <a:p>
            <a:r>
              <a:rPr lang="it-IT" sz="2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Legge 281 16 maggio 1970</a:t>
            </a:r>
          </a:p>
          <a:p>
            <a:r>
              <a:rPr lang="it-IT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Legge costituzionale n. 3, 18 ottobre 2001</a:t>
            </a:r>
          </a:p>
          <a:p>
            <a:r>
              <a:rPr lang="it-IT" sz="2800" dirty="0">
                <a:ea typeface="Verdana" panose="020B0604030504040204" pitchFamily="34" charset="0"/>
                <a:cs typeface="Verdana" panose="020B0604030504040204" pitchFamily="34" charset="0"/>
              </a:rPr>
              <a:t>Legge </a:t>
            </a:r>
            <a:r>
              <a:rPr lang="it-IT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regionale 4 </a:t>
            </a:r>
            <a:r>
              <a:rPr lang="it-IT" sz="2800" dirty="0">
                <a:ea typeface="Verdana" panose="020B0604030504040204" pitchFamily="34" charset="0"/>
                <a:cs typeface="Verdana" panose="020B0604030504040204" pitchFamily="34" charset="0"/>
              </a:rPr>
              <a:t>marzo </a:t>
            </a:r>
            <a:r>
              <a:rPr lang="it-IT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2005, STATUTO </a:t>
            </a:r>
            <a:r>
              <a:rPr lang="it-IT" sz="2800" dirty="0">
                <a:ea typeface="Verdana" panose="020B0604030504040204" pitchFamily="34" charset="0"/>
                <a:cs typeface="Verdana" panose="020B0604030504040204" pitchFamily="34" charset="0"/>
              </a:rPr>
              <a:t>DELLA REGIONE </a:t>
            </a:r>
            <a:r>
              <a:rPr lang="it-IT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PIEMONTE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5904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FONTI secondarie 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Voce </a:t>
            </a:r>
            <a:r>
              <a:rPr lang="it-IT" i="1" dirty="0" smtClean="0"/>
              <a:t>Regionalismo</a:t>
            </a:r>
            <a:r>
              <a:rPr lang="it-IT" dirty="0" smtClean="0"/>
              <a:t> dell’Enciclopedia Treccani </a:t>
            </a:r>
          </a:p>
          <a:p>
            <a:r>
              <a:rPr lang="it-IT" dirty="0" smtClean="0"/>
              <a:t>Breve storia del regionalismo italiano (da </a:t>
            </a:r>
            <a:r>
              <a:rPr lang="it-IT" dirty="0" err="1" smtClean="0"/>
              <a:t>Wikiversità</a:t>
            </a:r>
            <a:r>
              <a:rPr lang="it-IT" dirty="0" smtClean="0"/>
              <a:t>: </a:t>
            </a:r>
            <a:r>
              <a:rPr lang="it-IT" dirty="0" smtClean="0">
                <a:hlinkClick r:id="rId2"/>
              </a:rPr>
              <a:t>https</a:t>
            </a:r>
            <a:r>
              <a:rPr lang="it-IT" dirty="0">
                <a:hlinkClick r:id="rId2"/>
              </a:rPr>
              <a:t>://</a:t>
            </a:r>
            <a:r>
              <a:rPr lang="it-IT" dirty="0" smtClean="0">
                <a:hlinkClick r:id="rId2"/>
              </a:rPr>
              <a:t>it.wikiversity.org/wiki/Breve_Storia_del_Regionalismo_Italiano</a:t>
            </a:r>
            <a:r>
              <a:rPr lang="it-IT" dirty="0" smtClean="0"/>
              <a:t>)</a:t>
            </a:r>
          </a:p>
          <a:p>
            <a:r>
              <a:rPr lang="it-IT" i="1" dirty="0"/>
              <a:t>Il regionalismo italiano dall’Unità alla Costituzione e alla sua riforma - Resoconto convegno </a:t>
            </a:r>
            <a:r>
              <a:rPr lang="it-IT" dirty="0" smtClean="0"/>
              <a:t>(</a:t>
            </a:r>
            <a:r>
              <a:rPr lang="it-IT" dirty="0">
                <a:hlinkClick r:id="rId3"/>
              </a:rPr>
              <a:t>http://</a:t>
            </a:r>
            <a:r>
              <a:rPr lang="it-IT" dirty="0" smtClean="0">
                <a:hlinkClick r:id="rId3"/>
              </a:rPr>
              <a:t>www.amministrazioneincammino.luiss.it/</a:t>
            </a:r>
            <a:r>
              <a:rPr lang="it-IT" dirty="0" err="1" smtClean="0">
                <a:hlinkClick r:id="rId3"/>
              </a:rPr>
              <a:t>app</a:t>
            </a:r>
            <a:r>
              <a:rPr lang="it-IT" dirty="0" smtClean="0">
                <a:hlinkClick r:id="rId3"/>
              </a:rPr>
              <a:t>/uploads/2011/11/Resoconto-convegno-Il-regionalismo-italiano.pdf</a:t>
            </a:r>
            <a:r>
              <a:rPr lang="it-IT" dirty="0" smtClean="0"/>
              <a:t>) </a:t>
            </a:r>
          </a:p>
          <a:p>
            <a:pPr marL="0" indent="0">
              <a:buNone/>
            </a:pPr>
            <a:endParaRPr lang="it-IT" i="1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4799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Sitografia</a:t>
            </a:r>
            <a:r>
              <a:rPr lang="it-IT" dirty="0" smtClean="0"/>
              <a:t> ufficiale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Sito della Conferenza delle Regioni  (</a:t>
            </a:r>
            <a:r>
              <a:rPr lang="it-IT" dirty="0">
                <a:hlinkClick r:id="rId2"/>
              </a:rPr>
              <a:t>http://www.regioni.it/</a:t>
            </a:r>
            <a:r>
              <a:rPr lang="it-IT" dirty="0"/>
              <a:t>) </a:t>
            </a:r>
          </a:p>
          <a:p>
            <a:endParaRPr lang="it-IT" dirty="0" smtClean="0"/>
          </a:p>
          <a:p>
            <a:r>
              <a:rPr lang="it-IT" dirty="0" smtClean="0"/>
              <a:t>Sito </a:t>
            </a:r>
            <a:r>
              <a:rPr lang="it-IT" dirty="0"/>
              <a:t>Regione </a:t>
            </a:r>
            <a:r>
              <a:rPr lang="it-IT" dirty="0" smtClean="0"/>
              <a:t>Piemonte</a:t>
            </a:r>
          </a:p>
          <a:p>
            <a:pPr marL="0" indent="0">
              <a:buNone/>
            </a:pPr>
            <a:r>
              <a:rPr lang="it-IT" dirty="0" smtClean="0"/>
              <a:t> </a:t>
            </a:r>
          </a:p>
          <a:p>
            <a:r>
              <a:rPr lang="it-IT" dirty="0" err="1" smtClean="0"/>
              <a:t>ISSiRFA</a:t>
            </a:r>
            <a:r>
              <a:rPr lang="it-IT" dirty="0"/>
              <a:t> , ISTITUTO DI STUDI SUI SISTEMI REGIONALI FEDERALI E SULLE </a:t>
            </a:r>
            <a:r>
              <a:rPr lang="it-IT" dirty="0" smtClean="0"/>
              <a:t>AUTONOMIE '</a:t>
            </a:r>
            <a:r>
              <a:rPr lang="it-IT" dirty="0"/>
              <a:t>'Massimo Severo Giannini</a:t>
            </a:r>
            <a:r>
              <a:rPr lang="it-IT" dirty="0" smtClean="0"/>
              <a:t>'‘ (</a:t>
            </a:r>
            <a:r>
              <a:rPr lang="it-IT" dirty="0">
                <a:hlinkClick r:id="rId3"/>
              </a:rPr>
              <a:t>http://www.issirfa.cnr.it</a:t>
            </a:r>
            <a:r>
              <a:rPr lang="it-IT" dirty="0" smtClean="0">
                <a:hlinkClick r:id="rId3"/>
              </a:rPr>
              <a:t>/</a:t>
            </a:r>
            <a:r>
              <a:rPr lang="it-IT" dirty="0" smtClean="0"/>
              <a:t>) 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53969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TM01790492[[fn=Album schizzi]]</Template>
  <TotalTime>169</TotalTime>
  <Words>547</Words>
  <Application>Microsoft Office PowerPoint</Application>
  <PresentationFormat>Presentazione su schermo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Sketchbook</vt:lpstr>
      <vt:lpstr>CONCORSO DI STORIA CONTEMPORANEA  (11/11/2019</vt:lpstr>
      <vt:lpstr>Presentazione standard di PowerPoint</vt:lpstr>
      <vt:lpstr>Presentazione standard di PowerPoint</vt:lpstr>
      <vt:lpstr>Presentazione standard di PowerPoint</vt:lpstr>
      <vt:lpstr>Consegna (dalla traccia): </vt:lpstr>
      <vt:lpstr>Presentazione standard di PowerPoint</vt:lpstr>
      <vt:lpstr>Fonti giuridiche </vt:lpstr>
      <vt:lpstr>FONTI secondarie </vt:lpstr>
      <vt:lpstr>Sitografia ufficiale </vt:lpstr>
      <vt:lpstr>Temi di ricerca </vt:lpstr>
      <vt:lpstr>Presentazione standard di PowerPoint</vt:lpstr>
      <vt:lpstr>Studi di caso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Aldo Salassa</dc:creator>
  <cp:lastModifiedBy>Aldo Salassa</cp:lastModifiedBy>
  <cp:revision>28</cp:revision>
  <dcterms:created xsi:type="dcterms:W3CDTF">2019-11-07T11:11:30Z</dcterms:created>
  <dcterms:modified xsi:type="dcterms:W3CDTF">2019-11-13T11:08:27Z</dcterms:modified>
</cp:coreProperties>
</file>